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0A30F1-369D-4F6D-A4E1-7C2E26EFC186}" v="9" dt="2022-10-12T10:22:19.504"/>
    <p1510:client id="{EC594724-0E70-4F00-83C5-8E5731DF6918}" v="75" dt="2022-10-12T10:03:48.1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86" d="100"/>
          <a:sy n="86" d="100"/>
        </p:scale>
        <p:origin x="37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PIN-VILLAR Sarah" userId="72d5850f-a374-416f-830d-1142a450cb52" providerId="ADAL" clId="{EA0A30F1-369D-4F6D-A4E1-7C2E26EFC186}"/>
    <pc:docChg chg="custSel delSld modSld">
      <pc:chgData name="PEPIN-VILLAR Sarah" userId="72d5850f-a374-416f-830d-1142a450cb52" providerId="ADAL" clId="{EA0A30F1-369D-4F6D-A4E1-7C2E26EFC186}" dt="2022-10-12T10:41:48.252" v="539" actId="20577"/>
      <pc:docMkLst>
        <pc:docMk/>
      </pc:docMkLst>
      <pc:sldChg chg="del">
        <pc:chgData name="PEPIN-VILLAR Sarah" userId="72d5850f-a374-416f-830d-1142a450cb52" providerId="ADAL" clId="{EA0A30F1-369D-4F6D-A4E1-7C2E26EFC186}" dt="2022-10-12T10:16:49.574" v="404" actId="2696"/>
        <pc:sldMkLst>
          <pc:docMk/>
          <pc:sldMk cId="3784089036" sldId="256"/>
        </pc:sldMkLst>
      </pc:sldChg>
      <pc:sldChg chg="addSp delSp modSp mod">
        <pc:chgData name="PEPIN-VILLAR Sarah" userId="72d5850f-a374-416f-830d-1142a450cb52" providerId="ADAL" clId="{EA0A30F1-369D-4F6D-A4E1-7C2E26EFC186}" dt="2022-10-12T10:41:48.252" v="539" actId="20577"/>
        <pc:sldMkLst>
          <pc:docMk/>
          <pc:sldMk cId="4182678747" sldId="257"/>
        </pc:sldMkLst>
        <pc:spChg chg="add del mod">
          <ac:chgData name="PEPIN-VILLAR Sarah" userId="72d5850f-a374-416f-830d-1142a450cb52" providerId="ADAL" clId="{EA0A30F1-369D-4F6D-A4E1-7C2E26EFC186}" dt="2022-10-12T10:07:29.700" v="90" actId="478"/>
          <ac:spMkLst>
            <pc:docMk/>
            <pc:sldMk cId="4182678747" sldId="257"/>
            <ac:spMk id="2" creationId="{512E077A-B45A-03A4-748E-C942BCB96049}"/>
          </ac:spMkLst>
        </pc:spChg>
        <pc:spChg chg="mod">
          <ac:chgData name="PEPIN-VILLAR Sarah" userId="72d5850f-a374-416f-830d-1142a450cb52" providerId="ADAL" clId="{EA0A30F1-369D-4F6D-A4E1-7C2E26EFC186}" dt="2022-10-12T10:26:40.064" v="522" actId="255"/>
          <ac:spMkLst>
            <pc:docMk/>
            <pc:sldMk cId="4182678747" sldId="257"/>
            <ac:spMk id="4" creationId="{21FDFFC7-96B4-C56D-A447-8DBB5E398009}"/>
          </ac:spMkLst>
        </pc:spChg>
        <pc:spChg chg="del">
          <ac:chgData name="PEPIN-VILLAR Sarah" userId="72d5850f-a374-416f-830d-1142a450cb52" providerId="ADAL" clId="{EA0A30F1-369D-4F6D-A4E1-7C2E26EFC186}" dt="2022-10-12T10:07:13.317" v="86" actId="478"/>
          <ac:spMkLst>
            <pc:docMk/>
            <pc:sldMk cId="4182678747" sldId="257"/>
            <ac:spMk id="5" creationId="{05A0A896-DE21-BE28-9CBE-5F41A131E4BF}"/>
          </ac:spMkLst>
        </pc:spChg>
        <pc:spChg chg="mod">
          <ac:chgData name="PEPIN-VILLAR Sarah" userId="72d5850f-a374-416f-830d-1142a450cb52" providerId="ADAL" clId="{EA0A30F1-369D-4F6D-A4E1-7C2E26EFC186}" dt="2022-10-12T10:41:48.252" v="539" actId="20577"/>
          <ac:spMkLst>
            <pc:docMk/>
            <pc:sldMk cId="4182678747" sldId="257"/>
            <ac:spMk id="6" creationId="{5515B30D-16A5-B55B-CF92-2A482A40A1FD}"/>
          </ac:spMkLst>
        </pc:spChg>
        <pc:spChg chg="del">
          <ac:chgData name="PEPIN-VILLAR Sarah" userId="72d5850f-a374-416f-830d-1142a450cb52" providerId="ADAL" clId="{EA0A30F1-369D-4F6D-A4E1-7C2E26EFC186}" dt="2022-10-12T10:06:51.526" v="82" actId="478"/>
          <ac:spMkLst>
            <pc:docMk/>
            <pc:sldMk cId="4182678747" sldId="257"/>
            <ac:spMk id="7" creationId="{0EB462DD-FEC5-0844-7285-DE5D1430D469}"/>
          </ac:spMkLst>
        </pc:spChg>
        <pc:spChg chg="mod">
          <ac:chgData name="PEPIN-VILLAR Sarah" userId="72d5850f-a374-416f-830d-1142a450cb52" providerId="ADAL" clId="{EA0A30F1-369D-4F6D-A4E1-7C2E26EFC186}" dt="2022-10-12T10:24:41.772" v="458" actId="20577"/>
          <ac:spMkLst>
            <pc:docMk/>
            <pc:sldMk cId="4182678747" sldId="257"/>
            <ac:spMk id="8" creationId="{6712C58B-D05F-DCE0-5B26-77D5CEC434EE}"/>
          </ac:spMkLst>
        </pc:spChg>
        <pc:spChg chg="add mod">
          <ac:chgData name="PEPIN-VILLAR Sarah" userId="72d5850f-a374-416f-830d-1142a450cb52" providerId="ADAL" clId="{EA0A30F1-369D-4F6D-A4E1-7C2E26EFC186}" dt="2022-10-12T10:26:21.059" v="519" actId="1076"/>
          <ac:spMkLst>
            <pc:docMk/>
            <pc:sldMk cId="4182678747" sldId="257"/>
            <ac:spMk id="9" creationId="{BA96E2D3-59E5-F890-54C1-6436BDF6C7D7}"/>
          </ac:spMkLst>
        </pc:spChg>
        <pc:spChg chg="add del mod">
          <ac:chgData name="PEPIN-VILLAR Sarah" userId="72d5850f-a374-416f-830d-1142a450cb52" providerId="ADAL" clId="{EA0A30F1-369D-4F6D-A4E1-7C2E26EFC186}" dt="2022-10-12T10:21:37.757" v="406" actId="478"/>
          <ac:spMkLst>
            <pc:docMk/>
            <pc:sldMk cId="4182678747" sldId="257"/>
            <ac:spMk id="10" creationId="{6694F816-4D3C-0570-311F-41ADCF5A9F6F}"/>
          </ac:spMkLst>
        </pc:spChg>
        <pc:spChg chg="add del mod">
          <ac:chgData name="PEPIN-VILLAR Sarah" userId="72d5850f-a374-416f-830d-1142a450cb52" providerId="ADAL" clId="{EA0A30F1-369D-4F6D-A4E1-7C2E26EFC186}" dt="2022-10-12T10:22:17.069" v="415" actId="478"/>
          <ac:spMkLst>
            <pc:docMk/>
            <pc:sldMk cId="4182678747" sldId="257"/>
            <ac:spMk id="11" creationId="{BF7FF222-6BB4-0D3E-A326-0861925C0129}"/>
          </ac:spMkLst>
        </pc:spChg>
        <pc:spChg chg="add del mod">
          <ac:chgData name="PEPIN-VILLAR Sarah" userId="72d5850f-a374-416f-830d-1142a450cb52" providerId="ADAL" clId="{EA0A30F1-369D-4F6D-A4E1-7C2E26EFC186}" dt="2022-10-12T10:22:15.773" v="414" actId="478"/>
          <ac:spMkLst>
            <pc:docMk/>
            <pc:sldMk cId="4182678747" sldId="257"/>
            <ac:spMk id="12" creationId="{5E192089-242E-9916-4588-79E6CF4E1C8C}"/>
          </ac:spMkLst>
        </pc:spChg>
        <pc:spChg chg="add del mod">
          <ac:chgData name="PEPIN-VILLAR Sarah" userId="72d5850f-a374-416f-830d-1142a450cb52" providerId="ADAL" clId="{EA0A30F1-369D-4F6D-A4E1-7C2E26EFC186}" dt="2022-10-12T10:21:56.302" v="410" actId="478"/>
          <ac:spMkLst>
            <pc:docMk/>
            <pc:sldMk cId="4182678747" sldId="257"/>
            <ac:spMk id="13" creationId="{D3C30719-97D5-C958-09EC-1BA47D330C21}"/>
          </ac:spMkLst>
        </pc:spChg>
        <pc:spChg chg="add mod">
          <ac:chgData name="PEPIN-VILLAR Sarah" userId="72d5850f-a374-416f-830d-1142a450cb52" providerId="ADAL" clId="{EA0A30F1-369D-4F6D-A4E1-7C2E26EFC186}" dt="2022-10-12T10:27:06.116" v="526" actId="1076"/>
          <ac:spMkLst>
            <pc:docMk/>
            <pc:sldMk cId="4182678747" sldId="257"/>
            <ac:spMk id="14" creationId="{3ACF0FBF-DEA7-0672-CCDD-B8CBD06F9B74}"/>
          </ac:spMkLst>
        </pc:spChg>
        <pc:picChg chg="mod">
          <ac:chgData name="PEPIN-VILLAR Sarah" userId="72d5850f-a374-416f-830d-1142a450cb52" providerId="ADAL" clId="{EA0A30F1-369D-4F6D-A4E1-7C2E26EFC186}" dt="2022-10-12T10:28:42.028" v="533" actId="1076"/>
          <ac:picMkLst>
            <pc:docMk/>
            <pc:sldMk cId="4182678747" sldId="257"/>
            <ac:picMk id="3" creationId="{01EC2B15-37AE-0736-1310-4657A5CE133C}"/>
          </ac:picMkLst>
        </pc:picChg>
        <pc:cxnChg chg="add mod">
          <ac:chgData name="PEPIN-VILLAR Sarah" userId="72d5850f-a374-416f-830d-1142a450cb52" providerId="ADAL" clId="{EA0A30F1-369D-4F6D-A4E1-7C2E26EFC186}" dt="2022-10-12T10:28:40.210" v="532" actId="1076"/>
          <ac:cxnSpMkLst>
            <pc:docMk/>
            <pc:sldMk cId="4182678747" sldId="257"/>
            <ac:cxnSpMk id="16" creationId="{E17203A3-D396-F1F7-4596-95A1A289EEB8}"/>
          </ac:cxnSpMkLst>
        </pc:cxnChg>
        <pc:cxnChg chg="add mod">
          <ac:chgData name="PEPIN-VILLAR Sarah" userId="72d5850f-a374-416f-830d-1142a450cb52" providerId="ADAL" clId="{EA0A30F1-369D-4F6D-A4E1-7C2E26EFC186}" dt="2022-10-12T10:22:29.996" v="419" actId="1076"/>
          <ac:cxnSpMkLst>
            <pc:docMk/>
            <pc:sldMk cId="4182678747" sldId="257"/>
            <ac:cxnSpMk id="17" creationId="{F24606B2-8D70-E4AE-5CC7-1BB2470D8ED4}"/>
          </ac:cxnSpMkLst>
        </pc:cxnChg>
        <pc:cxnChg chg="add mod">
          <ac:chgData name="PEPIN-VILLAR Sarah" userId="72d5850f-a374-416f-830d-1142a450cb52" providerId="ADAL" clId="{EA0A30F1-369D-4F6D-A4E1-7C2E26EFC186}" dt="2022-10-12T10:28:33.331" v="530" actId="1076"/>
          <ac:cxnSpMkLst>
            <pc:docMk/>
            <pc:sldMk cId="4182678747" sldId="257"/>
            <ac:cxnSpMk id="20" creationId="{52F5C8C9-9F08-BEEA-1512-7792DCE52132}"/>
          </ac:cxnSpMkLst>
        </pc:cxnChg>
        <pc:cxnChg chg="add mod">
          <ac:chgData name="PEPIN-VILLAR Sarah" userId="72d5850f-a374-416f-830d-1142a450cb52" providerId="ADAL" clId="{EA0A30F1-369D-4F6D-A4E1-7C2E26EFC186}" dt="2022-10-12T10:26:30.379" v="521" actId="14100"/>
          <ac:cxnSpMkLst>
            <pc:docMk/>
            <pc:sldMk cId="4182678747" sldId="257"/>
            <ac:cxnSpMk id="21" creationId="{C524F3B6-2250-33DE-3B55-8CE8E07E4A5B}"/>
          </ac:cxnSpMkLst>
        </pc:cxnChg>
      </pc:sldChg>
    </pc:docChg>
  </pc:docChgLst>
  <pc:docChgLst>
    <pc:chgData name="PEPIN-VILLAR Sarah" userId="S::sarah.pepin-villar@onisep.fr::72d5850f-a374-416f-830d-1142a450cb52" providerId="AD" clId="Web-{EC594724-0E70-4F00-83C5-8E5731DF6918}"/>
    <pc:docChg chg="addSld modSld">
      <pc:chgData name="PEPIN-VILLAR Sarah" userId="S::sarah.pepin-villar@onisep.fr::72d5850f-a374-416f-830d-1142a450cb52" providerId="AD" clId="Web-{EC594724-0E70-4F00-83C5-8E5731DF6918}" dt="2022-10-12T10:03:48.150" v="56" actId="20577"/>
      <pc:docMkLst>
        <pc:docMk/>
      </pc:docMkLst>
      <pc:sldChg chg="addSp delSp modSp new">
        <pc:chgData name="PEPIN-VILLAR Sarah" userId="S::sarah.pepin-villar@onisep.fr::72d5850f-a374-416f-830d-1142a450cb52" providerId="AD" clId="Web-{EC594724-0E70-4F00-83C5-8E5731DF6918}" dt="2022-10-12T10:03:48.150" v="56" actId="20577"/>
        <pc:sldMkLst>
          <pc:docMk/>
          <pc:sldMk cId="4182678747" sldId="257"/>
        </pc:sldMkLst>
        <pc:spChg chg="del mod">
          <ac:chgData name="PEPIN-VILLAR Sarah" userId="S::sarah.pepin-villar@onisep.fr::72d5850f-a374-416f-830d-1142a450cb52" providerId="AD" clId="Web-{EC594724-0E70-4F00-83C5-8E5731DF6918}" dt="2022-10-12T10:00:27.081" v="5"/>
          <ac:spMkLst>
            <pc:docMk/>
            <pc:sldMk cId="4182678747" sldId="257"/>
            <ac:spMk id="2" creationId="{5ABC4B85-92DF-37A2-EF30-119015DFE1B6}"/>
          </ac:spMkLst>
        </pc:spChg>
        <pc:spChg chg="add mod">
          <ac:chgData name="PEPIN-VILLAR Sarah" userId="S::sarah.pepin-villar@onisep.fr::72d5850f-a374-416f-830d-1142a450cb52" providerId="AD" clId="Web-{EC594724-0E70-4F00-83C5-8E5731DF6918}" dt="2022-10-12T10:01:12.926" v="26" actId="20577"/>
          <ac:spMkLst>
            <pc:docMk/>
            <pc:sldMk cId="4182678747" sldId="257"/>
            <ac:spMk id="4" creationId="{21FDFFC7-96B4-C56D-A447-8DBB5E398009}"/>
          </ac:spMkLst>
        </pc:spChg>
        <pc:spChg chg="add mod">
          <ac:chgData name="PEPIN-VILLAR Sarah" userId="S::sarah.pepin-villar@onisep.fr::72d5850f-a374-416f-830d-1142a450cb52" providerId="AD" clId="Web-{EC594724-0E70-4F00-83C5-8E5731DF6918}" dt="2022-10-12T10:01:49.255" v="30"/>
          <ac:spMkLst>
            <pc:docMk/>
            <pc:sldMk cId="4182678747" sldId="257"/>
            <ac:spMk id="5" creationId="{05A0A896-DE21-BE28-9CBE-5F41A131E4BF}"/>
          </ac:spMkLst>
        </pc:spChg>
        <pc:spChg chg="add mod">
          <ac:chgData name="PEPIN-VILLAR Sarah" userId="S::sarah.pepin-villar@onisep.fr::72d5850f-a374-416f-830d-1142a450cb52" providerId="AD" clId="Web-{EC594724-0E70-4F00-83C5-8E5731DF6918}" dt="2022-10-12T10:02:27.850" v="38" actId="20577"/>
          <ac:spMkLst>
            <pc:docMk/>
            <pc:sldMk cId="4182678747" sldId="257"/>
            <ac:spMk id="6" creationId="{5515B30D-16A5-B55B-CF92-2A482A40A1FD}"/>
          </ac:spMkLst>
        </pc:spChg>
        <pc:spChg chg="add mod">
          <ac:chgData name="PEPIN-VILLAR Sarah" userId="S::sarah.pepin-villar@onisep.fr::72d5850f-a374-416f-830d-1142a450cb52" providerId="AD" clId="Web-{EC594724-0E70-4F00-83C5-8E5731DF6918}" dt="2022-10-12T10:03:14.430" v="48"/>
          <ac:spMkLst>
            <pc:docMk/>
            <pc:sldMk cId="4182678747" sldId="257"/>
            <ac:spMk id="7" creationId="{0EB462DD-FEC5-0844-7285-DE5D1430D469}"/>
          </ac:spMkLst>
        </pc:spChg>
        <pc:spChg chg="add mod">
          <ac:chgData name="PEPIN-VILLAR Sarah" userId="S::sarah.pepin-villar@onisep.fr::72d5850f-a374-416f-830d-1142a450cb52" providerId="AD" clId="Web-{EC594724-0E70-4F00-83C5-8E5731DF6918}" dt="2022-10-12T10:03:48.150" v="56" actId="20577"/>
          <ac:spMkLst>
            <pc:docMk/>
            <pc:sldMk cId="4182678747" sldId="257"/>
            <ac:spMk id="8" creationId="{6712C58B-D05F-DCE0-5B26-77D5CEC434EE}"/>
          </ac:spMkLst>
        </pc:spChg>
        <pc:picChg chg="add mod">
          <ac:chgData name="PEPIN-VILLAR Sarah" userId="S::sarah.pepin-villar@onisep.fr::72d5850f-a374-416f-830d-1142a450cb52" providerId="AD" clId="Web-{EC594724-0E70-4F00-83C5-8E5731DF6918}" dt="2022-10-12T10:00:30.378" v="6" actId="1076"/>
          <ac:picMkLst>
            <pc:docMk/>
            <pc:sldMk cId="4182678747" sldId="257"/>
            <ac:picMk id="3" creationId="{01EC2B15-37AE-0736-1310-4657A5CE133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5515B30D-16A5-B55B-CF92-2A482A40A1FD}"/>
              </a:ext>
            </a:extLst>
          </p:cNvPr>
          <p:cNvSpPr txBox="1"/>
          <p:nvPr/>
        </p:nvSpPr>
        <p:spPr>
          <a:xfrm>
            <a:off x="6367129" y="242203"/>
            <a:ext cx="5763351" cy="4924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1300">
                <a:latin typeface="Arial" panose="020B0604020202020204" pitchFamily="34" charset="0"/>
                <a:cs typeface="Arial" panose="020B0604020202020204" pitchFamily="34" charset="0"/>
              </a:rPr>
              <a:t>Il/elle </a:t>
            </a:r>
            <a:r>
              <a:rPr lang="fr-FR" sz="1300" dirty="0">
                <a:latin typeface="Arial" panose="020B0604020202020204" pitchFamily="34" charset="0"/>
                <a:cs typeface="Arial" panose="020B0604020202020204" pitchFamily="34" charset="0"/>
              </a:rPr>
              <a:t>nous a montré un objet en lien avec son métier </a:t>
            </a:r>
            <a:r>
              <a:rPr lang="fr-FR" sz="1300">
                <a:latin typeface="Arial" panose="020B0604020202020204" pitchFamily="34" charset="0"/>
                <a:cs typeface="Arial" panose="020B0604020202020204" pitchFamily="34" charset="0"/>
              </a:rPr>
              <a:t>: </a:t>
            </a:r>
          </a:p>
          <a:p>
            <a:r>
              <a:rPr lang="fr-FR" sz="1300">
                <a:latin typeface="Arial" panose="020B0604020202020204" pitchFamily="34" charset="0"/>
                <a:cs typeface="Arial" panose="020B0604020202020204" pitchFamily="34" charset="0"/>
              </a:rPr>
              <a:t>quoi </a:t>
            </a:r>
            <a:r>
              <a:rPr lang="fr-FR" sz="1300" dirty="0">
                <a:latin typeface="Arial" panose="020B0604020202020204" pitchFamily="34" charset="0"/>
                <a:cs typeface="Arial" panose="020B0604020202020204" pitchFamily="34" charset="0"/>
              </a:rPr>
              <a:t>/ à quoi il sert / pourquoi  ?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712C58B-D05F-DCE0-5B26-77D5CEC434EE}"/>
              </a:ext>
            </a:extLst>
          </p:cNvPr>
          <p:cNvSpPr txBox="1"/>
          <p:nvPr/>
        </p:nvSpPr>
        <p:spPr>
          <a:xfrm>
            <a:off x="331922" y="225964"/>
            <a:ext cx="4665236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Le …                  , j'ai rencontré….</a:t>
            </a:r>
          </a:p>
          <a:p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Qui exerce le métier de… 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A96E2D3-59E5-F890-54C1-6436BDF6C7D7}"/>
              </a:ext>
            </a:extLst>
          </p:cNvPr>
          <p:cNvSpPr txBox="1"/>
          <p:nvPr/>
        </p:nvSpPr>
        <p:spPr>
          <a:xfrm>
            <a:off x="7055329" y="3275111"/>
            <a:ext cx="5075151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   Je décris ou je dessine son environnement de travail 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ACF0FBF-DEA7-0672-CCDD-B8CBD06F9B74}"/>
              </a:ext>
            </a:extLst>
          </p:cNvPr>
          <p:cNvSpPr txBox="1"/>
          <p:nvPr/>
        </p:nvSpPr>
        <p:spPr>
          <a:xfrm>
            <a:off x="155694" y="3368678"/>
            <a:ext cx="481924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J’ai retenu</a:t>
            </a:r>
          </a:p>
          <a:p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- 5 mots qu’il/elle a employés pour parler de sa scolarité, de sa formation</a:t>
            </a:r>
          </a:p>
          <a:p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- 5 mots qu’il/elle a employés pour parler de son métier</a:t>
            </a:r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E17203A3-D396-F1F7-4596-95A1A289EEB8}"/>
              </a:ext>
            </a:extLst>
          </p:cNvPr>
          <p:cNvCxnSpPr/>
          <p:nvPr/>
        </p:nvCxnSpPr>
        <p:spPr>
          <a:xfrm>
            <a:off x="5863369" y="197210"/>
            <a:ext cx="0" cy="25052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F24606B2-8D70-E4AE-5CC7-1BB2470D8ED4}"/>
              </a:ext>
            </a:extLst>
          </p:cNvPr>
          <p:cNvCxnSpPr>
            <a:cxnSpLocks/>
          </p:cNvCxnSpPr>
          <p:nvPr/>
        </p:nvCxnSpPr>
        <p:spPr>
          <a:xfrm>
            <a:off x="155694" y="3197892"/>
            <a:ext cx="48636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52F5C8C9-9F08-BEEA-1512-7792DCE52132}"/>
              </a:ext>
            </a:extLst>
          </p:cNvPr>
          <p:cNvCxnSpPr>
            <a:cxnSpLocks/>
          </p:cNvCxnSpPr>
          <p:nvPr/>
        </p:nvCxnSpPr>
        <p:spPr>
          <a:xfrm>
            <a:off x="5863369" y="3848349"/>
            <a:ext cx="0" cy="28108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C524F3B6-2250-33DE-3B55-8CE8E07E4A5B}"/>
              </a:ext>
            </a:extLst>
          </p:cNvPr>
          <p:cNvCxnSpPr>
            <a:cxnSpLocks/>
          </p:cNvCxnSpPr>
          <p:nvPr/>
        </p:nvCxnSpPr>
        <p:spPr>
          <a:xfrm>
            <a:off x="6300132" y="3192510"/>
            <a:ext cx="56038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 3" descr="Une image contenant personne, intérieur, habits, nourriture&#10;&#10;Description générée automatiquement">
            <a:extLst>
              <a:ext uri="{FF2B5EF4-FFF2-40B4-BE49-F238E27FC236}">
                <a16:creationId xmlns:a16="http://schemas.microsoft.com/office/drawing/2014/main" id="{9B3F12C6-E93A-EED3-D35F-F4169134CE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515" y="1784702"/>
            <a:ext cx="2813110" cy="1875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6787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3e24a1c-a1d6-4757-9a53-980426cf6f57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0CCC7BB204A1478555EEB654AEF90E" ma:contentTypeVersion="17" ma:contentTypeDescription="Crée un document." ma:contentTypeScope="" ma:versionID="9474bc1bd2d9b8afe25f361f9d409e9a">
  <xsd:schema xmlns:xsd="http://www.w3.org/2001/XMLSchema" xmlns:xs="http://www.w3.org/2001/XMLSchema" xmlns:p="http://schemas.microsoft.com/office/2006/metadata/properties" xmlns:ns2="f3e24a1c-a1d6-4757-9a53-980426cf6f57" xmlns:ns3="7538dd30-81c0-4e53-8dde-bf6fe2d6e85f" targetNamespace="http://schemas.microsoft.com/office/2006/metadata/properties" ma:root="true" ma:fieldsID="531029b4dfaa145a668e018173b019cd" ns2:_="" ns3:_="">
    <xsd:import namespace="f3e24a1c-a1d6-4757-9a53-980426cf6f57"/>
    <xsd:import namespace="7538dd30-81c0-4e53-8dde-bf6fe2d6e85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e24a1c-a1d6-4757-9a53-980426cf6f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alises d’images" ma:readOnly="false" ma:fieldId="{5cf76f15-5ced-4ddc-b409-7134ff3c332f}" ma:taxonomyMulti="true" ma:sspId="af704385-abc5-46de-aa88-6df51c0987a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38dd30-81c0-4e53-8dde-bf6fe2d6e85f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4DD670-FB1B-4B88-BE96-B5ACD51F423D}">
  <ds:schemaRefs>
    <ds:schemaRef ds:uri="http://schemas.microsoft.com/office/2006/metadata/properties"/>
    <ds:schemaRef ds:uri="http://schemas.microsoft.com/office/infopath/2007/PartnerControls"/>
    <ds:schemaRef ds:uri="f3e24a1c-a1d6-4757-9a53-980426cf6f57"/>
  </ds:schemaRefs>
</ds:datastoreItem>
</file>

<file path=customXml/itemProps2.xml><?xml version="1.0" encoding="utf-8"?>
<ds:datastoreItem xmlns:ds="http://schemas.openxmlformats.org/officeDocument/2006/customXml" ds:itemID="{A764D27F-F9FE-4ECC-842F-2BE03968CB0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84BDC3-F36D-4112-B7B5-1C1544CCE9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e24a1c-a1d6-4757-9a53-980426cf6f57"/>
    <ds:schemaRef ds:uri="7538dd30-81c0-4e53-8dde-bf6fe2d6e8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77</Words>
  <Application>Microsoft Office PowerPoint</Application>
  <PresentationFormat>Grand écran</PresentationFormat>
  <Paragraphs>16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>REMOUSSIN Mathilde</cp:lastModifiedBy>
  <cp:revision>32</cp:revision>
  <dcterms:created xsi:type="dcterms:W3CDTF">2022-10-12T09:59:43Z</dcterms:created>
  <dcterms:modified xsi:type="dcterms:W3CDTF">2023-09-25T11:43:54Z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0x010100A20CCC7BB204A1478555EEB654AEF90E</vt:lpwstr>
  </property>
  <property fmtid="{D5CDD505-2E9C-101B-9397-08002B2CF9AE}" pid="3" name="MediaServiceImageTags">
    <vt:lpwstr/>
  </property>
</Properties>
</file>